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80" r:id="rId9"/>
    <p:sldId id="281" r:id="rId10"/>
    <p:sldId id="282" r:id="rId11"/>
    <p:sldId id="283" r:id="rId12"/>
    <p:sldId id="284" r:id="rId13"/>
    <p:sldId id="285" r:id="rId14"/>
    <p:sldId id="286" r:id="rId15"/>
    <p:sldId id="276" r:id="rId16"/>
    <p:sldId id="261" r:id="rId17"/>
    <p:sldId id="262" r:id="rId18"/>
    <p:sldId id="287" r:id="rId19"/>
    <p:sldId id="267" r:id="rId20"/>
    <p:sldId id="269" r:id="rId21"/>
    <p:sldId id="270" r:id="rId22"/>
    <p:sldId id="271" r:id="rId23"/>
    <p:sldId id="272" r:id="rId24"/>
    <p:sldId id="273" r:id="rId25"/>
    <p:sldId id="274" r:id="rId26"/>
    <p:sldId id="275" r:id="rId27"/>
    <p:sldId id="288" r:id="rId28"/>
    <p:sldId id="290" r:id="rId29"/>
    <p:sldId id="291" r:id="rId30"/>
    <p:sldId id="292" r:id="rId31"/>
    <p:sldId id="302" r:id="rId32"/>
    <p:sldId id="277" r:id="rId33"/>
    <p:sldId id="268" r:id="rId34"/>
    <p:sldId id="293" r:id="rId35"/>
    <p:sldId id="301" r:id="rId36"/>
    <p:sldId id="303" r:id="rId37"/>
    <p:sldId id="304" r:id="rId38"/>
    <p:sldId id="305" r:id="rId39"/>
    <p:sldId id="266" r:id="rId40"/>
    <p:sldId id="306" r:id="rId41"/>
    <p:sldId id="298" r:id="rId42"/>
    <p:sldId id="300" r:id="rId43"/>
    <p:sldId id="307" r:id="rId44"/>
    <p:sldId id="309" r:id="rId45"/>
    <p:sldId id="308" r:id="rId46"/>
    <p:sldId id="278"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83469"/>
  </p:normalViewPr>
  <p:slideViewPr>
    <p:cSldViewPr snapToGrid="0" snapToObjects="1">
      <p:cViewPr varScale="1">
        <p:scale>
          <a:sx n="53" d="100"/>
          <a:sy n="53" d="100"/>
        </p:scale>
        <p:origin x="11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code might be particularly vulnerable to a threat like this. </a:t>
            </a:r>
          </a:p>
          <a:p>
            <a:endParaRPr lang="en-US" dirty="0"/>
          </a:p>
          <a:p>
            <a:r>
              <a:rPr lang="en-US" dirty="0"/>
              <a:t>Here is the code for the express handler that generates the page in the screenshot. In this context, the implementation of “</a:t>
            </a:r>
            <a:r>
              <a:rPr lang="en-US" dirty="0" err="1"/>
              <a:t>db.getTranscript</a:t>
            </a:r>
            <a:r>
              <a:rPr lang="en-US" dirty="0"/>
              <a:t>” is somewhat irrelevant.</a:t>
            </a:r>
          </a:p>
          <a:p>
            <a:r>
              <a:rPr lang="en-US" dirty="0"/>
              <a:t>(next slide expands on the relevant part)</a:t>
            </a:r>
          </a:p>
        </p:txBody>
      </p:sp>
    </p:spTree>
    <p:extLst>
      <p:ext uri="{BB962C8B-B14F-4D97-AF65-F5344CB8AC3E}">
        <p14:creationId xmlns:p14="http://schemas.microsoft.com/office/powerpoint/2010/main" val="19795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3515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1559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Fundamentals of </a:t>
            </a: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Module 15</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277</TotalTime>
  <Words>6473</Words>
  <Application>Microsoft Macintosh PowerPoint</Application>
  <PresentationFormat>Custom</PresentationFormat>
  <Paragraphs>513</Paragraphs>
  <Slides>46</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Fundamentals of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17</cp:revision>
  <dcterms:modified xsi:type="dcterms:W3CDTF">2022-11-02T20:26:44Z</dcterms:modified>
</cp:coreProperties>
</file>